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258" r:id="rId6"/>
    <p:sldId id="257" r:id="rId7"/>
    <p:sldId id="291" r:id="rId8"/>
    <p:sldId id="292" r:id="rId9"/>
    <p:sldId id="265" r:id="rId10"/>
    <p:sldId id="264" r:id="rId11"/>
    <p:sldId id="263" r:id="rId12"/>
    <p:sldId id="262" r:id="rId13"/>
    <p:sldId id="261" r:id="rId14"/>
    <p:sldId id="260" r:id="rId15"/>
    <p:sldId id="266" r:id="rId16"/>
    <p:sldId id="275" r:id="rId17"/>
    <p:sldId id="274" r:id="rId18"/>
    <p:sldId id="273" r:id="rId19"/>
    <p:sldId id="286" r:id="rId20"/>
    <p:sldId id="280" r:id="rId21"/>
    <p:sldId id="288" r:id="rId22"/>
    <p:sldId id="278" r:id="rId23"/>
    <p:sldId id="290" r:id="rId24"/>
    <p:sldId id="289" r:id="rId25"/>
    <p:sldId id="271" r:id="rId26"/>
    <p:sldId id="269" r:id="rId27"/>
    <p:sldId id="267" r:id="rId28"/>
    <p:sldId id="283" r:id="rId29"/>
    <p:sldId id="28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A6A98-119C-4EC1-B739-6527D6AF3229}" type="datetimeFigureOut">
              <a:rPr lang="fr-FR" smtClean="0"/>
              <a:pPr/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C8E0-673E-43E7-BA32-52F054668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Street art : de l’art dans la ville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 descr="https://www.connaissancedesarts.com/wp-content/uploads/2018/08/keith_haring_we_are_the_y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344533" cy="468337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948264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Keith HARING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ipnoze.com/wordpress/wp-content/uploads/2017/03/art-urbain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6191250" cy="4114801"/>
          </a:xfrm>
          <a:prstGeom prst="rect">
            <a:avLst/>
          </a:prstGeom>
          <a:noFill/>
        </p:spPr>
      </p:pic>
      <p:pic>
        <p:nvPicPr>
          <p:cNvPr id="17412" name="Picture 4" descr="21 œuvres d’art urbain qui rendent le monde beaucoup plus amus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603725" cy="48012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95936" y="260648"/>
            <a:ext cx="114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Secretlakr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971600" y="6237312"/>
            <a:ext cx="164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Artiste inconnu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1 œuvres d’art urbain qui rendent le monde beaucoup plus amus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824536" cy="624963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12160" y="5805264"/>
            <a:ext cx="116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G</a:t>
            </a:r>
            <a:r>
              <a:rPr lang="fr-FR" b="1" dirty="0" err="1" smtClean="0"/>
              <a:t>otemyey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1 œuvres d’art urbain qui rendent le monde beaucoup plus amus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76864" cy="58027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380312" y="620688"/>
            <a:ext cx="117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Buttonose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1 œuvres d’art urbain qui rendent le monde beaucoup plus amus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6912768" cy="53813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596336" y="6165304"/>
            <a:ext cx="90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Oakoak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1 œuvres d’art urbain qui rendent le monde beaucoup plus amus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6191250" cy="6096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70658" y="6165304"/>
            <a:ext cx="2373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miguelmarquezoutside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el exposition &quot;35 ans de graffiti et de street art à Roue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096000" cy="553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www.connaissancedesarts.com/wp-content/thumbnails/uploads/2019/08/cda19_joconde_blois_500_ans_renaissance_detail-tt-width-653-height-367-fill-0-crop-0-bgcolor-eee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97407" cy="432048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580112" y="58772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Trompe l’œil sur un escalier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1653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Trompe l’œil rue Glacière à Toulon</a:t>
            </a:r>
            <a:endParaRPr lang="fr-FR" dirty="0"/>
          </a:p>
        </p:txBody>
      </p:sp>
      <p:pic>
        <p:nvPicPr>
          <p:cNvPr id="24584" name="Picture 8" descr="ZOOM : Peinture en trompe l'oeil sur façade - Toulon ( 83 - f rance 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21342"/>
            <a:ext cx="4320480" cy="5765581"/>
          </a:xfrm>
          <a:prstGeom prst="rect">
            <a:avLst/>
          </a:prstGeom>
          <a:noFill/>
        </p:spPr>
      </p:pic>
      <p:pic>
        <p:nvPicPr>
          <p:cNvPr id="24586" name="Picture 10" descr="trompe l'oeil ! - Avis de voyageurs sur Partie de Cartes de Raimu, Toulon -  Tripadvi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4176464" cy="278684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156176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partie de cartes à Toulon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rompe l’œil, Julian Bee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44516" cy="3096344"/>
          </a:xfrm>
          <a:prstGeom prst="rect">
            <a:avLst/>
          </a:prstGeom>
          <a:noFill/>
        </p:spPr>
      </p:pic>
      <p:pic>
        <p:nvPicPr>
          <p:cNvPr id="25604" name="Picture 4" descr="https://sites.google.com/site/grade3efiatsouthmarch/les-nouvelles/de-l-art-sur-le-trottoir/Julian-Beever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66129"/>
            <a:ext cx="4848200" cy="31967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31640" y="5157192"/>
            <a:ext cx="1423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Julian </a:t>
            </a:r>
            <a:r>
              <a:rPr lang="fr-FR" dirty="0" err="1" smtClean="0"/>
              <a:t>Beever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robindesbancs.fr/wp-content/uploads/2019/03/P1050263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680520" cy="3512620"/>
          </a:xfrm>
          <a:prstGeom prst="rect">
            <a:avLst/>
          </a:prstGeom>
          <a:noFill/>
        </p:spPr>
      </p:pic>
      <p:pic>
        <p:nvPicPr>
          <p:cNvPr id="37892" name="Picture 4" descr="http://robindesbancs.fr/wp-content/uploads/2019/03/P1050264-768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6"/>
            <a:ext cx="3452961" cy="460394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95536" y="83671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Créer des bancs</a:t>
            </a:r>
            <a:endParaRPr lang="fr-F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a Haye rend un hommage monumental au peintre Mondr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765766" cy="3240360"/>
          </a:xfrm>
          <a:prstGeom prst="rect">
            <a:avLst/>
          </a:prstGeom>
          <a:noFill/>
        </p:spPr>
      </p:pic>
      <p:pic>
        <p:nvPicPr>
          <p:cNvPr id="38916" name="Picture 4" descr="Dégoût et des couleurs - Points de cerise viol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667672" cy="350075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1520" y="41490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Hommage à </a:t>
            </a:r>
            <a:r>
              <a:rPr lang="fr-FR" u="sng" dirty="0" smtClean="0"/>
              <a:t>Piet MONDRIAN</a:t>
            </a:r>
            <a:r>
              <a:rPr lang="fr-FR" dirty="0" smtClean="0"/>
              <a:t>, </a:t>
            </a:r>
          </a:p>
          <a:p>
            <a:r>
              <a:rPr lang="fr-FR" dirty="0" smtClean="0"/>
              <a:t>La Haye, Pays Bas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Banc de Vars (photo Cathy Henneman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525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236296" y="6237312"/>
            <a:ext cx="137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Banc de Vars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robindesbancs.fr/wp-content/uploads/2018/07/P1300898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71178"/>
            <a:ext cx="4496569" cy="33745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1196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LE BANC DES NAUFRAGES / Alizé &amp; </a:t>
            </a:r>
            <a:r>
              <a:rPr lang="fr-FR" dirty="0" err="1" smtClean="0"/>
              <a:t>Mériel</a:t>
            </a:r>
            <a:r>
              <a:rPr lang="fr-FR" dirty="0" smtClean="0"/>
              <a:t>, Lycée de la Grande </a:t>
            </a:r>
            <a:r>
              <a:rPr lang="fr-FR" dirty="0" err="1" smtClean="0"/>
              <a:t>Tourrache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6868" name="Picture 4" descr="http://robindesbancs.fr/wp-content/uploads/2018/08/IMG_2279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413687" cy="33123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3645024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MESSAGE IN A BOTTLE / Kilian &amp; Emma, Lycée de la Grande </a:t>
            </a:r>
            <a:r>
              <a:rPr lang="fr-FR" dirty="0" err="1" smtClean="0"/>
              <a:t>Tourrache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anc tricoté à Hyères (photo Maguelone Davi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5000625" cy="3752851"/>
          </a:xfrm>
          <a:prstGeom prst="rect">
            <a:avLst/>
          </a:prstGeom>
          <a:noFill/>
        </p:spPr>
      </p:pic>
      <p:pic>
        <p:nvPicPr>
          <p:cNvPr id="30724" name="Picture 4" descr="Banc arc-en-ciel à Agueda, Portug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2656"/>
            <a:ext cx="3284984" cy="328498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292080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le Var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380312" y="35730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Portugal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83671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Décorer des bancs</a:t>
            </a:r>
            <a:endParaRPr lang="fr-F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http://robindesbancs.fr/wp-content/uploads/2019/03/P1050370-quelques-notes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05549"/>
            <a:ext cx="2304256" cy="172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’image contient peut-être : 1 personne, sou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1" cy="561662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164288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à Toulon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robindesbancs.fr/wp-content/uploads/2020/01/flyer-parcours-touristique-bon-flshcode-1024x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9" y="208996"/>
            <a:ext cx="8831769" cy="624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obindesbancs.fr/wp-content/uploads/2019/07/DSC_2053-2-2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776864" cy="517951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779912" y="60932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l’association « Robin des bancs » à Toulon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obindesbancs.fr/wp-content/uploads/2019/07/IMG_0946-2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594066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067944" y="63093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l’association « Robin des bancs » à Toulon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obindesbancs.fr/wp-content/uploads/2018/06/IMG_0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20880" cy="594066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55776" y="630932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Bancs réalisés par des élèves de Toulon avec Robin des bancs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ucune description de photo disponi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12776"/>
            <a:ext cx="4752528" cy="4752528"/>
          </a:xfrm>
          <a:prstGeom prst="rect">
            <a:avLst/>
          </a:prstGeom>
          <a:noFill/>
        </p:spPr>
      </p:pic>
      <p:sp>
        <p:nvSpPr>
          <p:cNvPr id="35844" name="AutoShape 4" descr="Quelle place pour les bancs publics en ville ? - Nice-Matin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46" name="Picture 6" descr="Quelle place pour les bancs publics en ville ? - Nice-Ma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996443" cy="266429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83568" y="31409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Philippe Leroy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vous de jouer !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upload.wikimedia.org/wikipedia/commons/thumb/e/e6/JuanMiroMosaic.jpg/290px-JuanMiroMosa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3168352" cy="211951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1520" y="60212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Rambla, avenue à Barcelone</a:t>
            </a:r>
            <a:endParaRPr lang="fr-FR" dirty="0"/>
          </a:p>
        </p:txBody>
      </p:sp>
      <p:pic>
        <p:nvPicPr>
          <p:cNvPr id="40964" name="Picture 4" descr="https://upload.wikimedia.org/wikipedia/commons/thumb/d/db/Palacio_de_Congresos_y_Exposiciones_%28Madrid%29_01.jpg/1024px-Palacio_de_Congresos_y_Exposiciones_%28Madrid%29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4919079" cy="266429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012160" y="60932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Palais des congrès, Madrid</a:t>
            </a:r>
            <a:endParaRPr lang="fr-FR" dirty="0"/>
          </a:p>
        </p:txBody>
      </p:sp>
      <p:pic>
        <p:nvPicPr>
          <p:cNvPr id="40966" name="Picture 6" descr="Aeropuertos sin servicios médicos, un pelig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04664"/>
            <a:ext cx="8347643" cy="281700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3528" y="32129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Juan MIRO </a:t>
            </a:r>
            <a:r>
              <a:rPr lang="fr-FR" dirty="0" smtClean="0"/>
              <a:t>: Aéroport de Barcelone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www.nice-premium.com/local/cache-vignettes/L415xH330/fernand_leger-e10ed.jpg?1598490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952875" cy="3143250"/>
          </a:xfrm>
          <a:prstGeom prst="rect">
            <a:avLst/>
          </a:prstGeom>
          <a:noFill/>
        </p:spPr>
      </p:pic>
      <p:pic>
        <p:nvPicPr>
          <p:cNvPr id="41988" name="Picture 4" descr="Fichier:Fresque Fernand Leger.jpg —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162164" cy="475252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092280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Fernand LEGER</a:t>
            </a:r>
            <a:endParaRPr lang="fr-FR" u="sng" dirty="0"/>
          </a:p>
        </p:txBody>
      </p:sp>
      <p:pic>
        <p:nvPicPr>
          <p:cNvPr id="41990" name="Picture 6" descr="Fernand Léger, la ferme d'un peintre paysan - Une maison, un artiste -  Télé-Loisi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4128542" cy="232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culture.gouv.fr/var/culture/storage/images/_aliases/metadata/media/actualites/2017/mai/street-art/1827799-2-fre-FR/street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4984"/>
            <a:ext cx="5904656" cy="3321369"/>
          </a:xfrm>
          <a:prstGeom prst="rect">
            <a:avLst/>
          </a:prstGeom>
          <a:noFill/>
        </p:spPr>
      </p:pic>
      <p:pic>
        <p:nvPicPr>
          <p:cNvPr id="6" name="Picture 2" descr="https://img.over-blog.com/600x337/3/87/44/38/roa/streetartnews_roa_malaga_part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5705475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lejournaldesarts.fr/sites/lejournaldesarts/files/styles/libre_w468/public/2019-11/fresque-obey-sur-immeuble-xiiie-arrondissement-paris-parcours-street-art-13-copyright-photo-galerie-itinerrance.jpg?h=88f839ac&amp;itok=mLxcVPQ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68" y="687155"/>
            <a:ext cx="8380104" cy="569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e street art à Marseille avec les tags de M. Ch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093" y="441917"/>
            <a:ext cx="8165356" cy="550736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à Marseille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eilletourisme.s3.amazonaws.com/2014/03/CD_art_de_rue_dynamise_destinations_touristiques_Image1-350x3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MSEhUTEhMVFhUVGRobGBgYGBgYGBgaGxgYGhcYGxoYHSggGB0lGx0YITEhJSorLi4uGB8zODMtNygtLisBCgoKDg0OGhAQGy0mHyUtLS0tLS0tLS0tLS0tLS0tLS0tLS0tLS0tLS0tLS0tLS0tLS0tLS0tLS0tLS0tLS0tLf/AABEIALIBGwMBIgACEQEDEQH/xAAcAAABBQEBAQAAAAAAAAAAAAAFAQIDBAYABwj/xABCEAACAQIEAwUFBQYGAQQDAAABAhEAAwQSITEFQVEGEyJhcTKBkaGxI0JSwdEUU2KS4fAHJDOCovGyFTRDciVz0v/EABoBAAMBAQEBAAAAAAAAAAAAAAECAwAEBQb/xAA1EQACAgECBAQEAwcFAAAAAAAAAQIRAyExBBJBUQUTIvAUYbHRFYGhBiMyUlNxwRYzQkOR/9oADAMBAAIRAxEAPwDx4XIkAmDGsEbflP0B5USXjFx3zs8N5BUUagKNN12mfM66yOkHkB5a/maIYLB+Bmy9Cre0sifCViDIPPUFee1SbSWpNtdSuh1DZAZbbYEiCy+EgDcD31awuGOW40Kyhssr4jmAZhA0kZQTMRA1FQMFEklmuzz2ggyTm1JBy7+flE/Dcd3ZMIucsuUiQViQpUAa7mRz8jBCvbQw9EBnMxR1Vm1WMxGqqBvJAOp0kRzmoMVcQkG2CAyjMCZytJnKYGkR13qzc4oLt5bty2DDS4XIpPPTwkdep0k9TXNshtQqg6gZgB4iYIB3Ezt0PStVIBewmFNxEKBtCRc1lYAnxR7Egge6Z5UPvL4tRAIJiQQAZiCDqJ5mnYfEMjNldkOqkg5d5GU7c6Kdn+CjFXC1wsxDHMCrxcH3ftFnU68vu+YNLagnJ7GSKK3EIYuTn5CV2GglmMgjpBJjWNIZhmOaRmkESARM/wAJ1n1rV43gQGHNq1ct9w1xXN+8GQ2kiFCjIocEScy6Nm2G9DeK9nwxLYNbhRIBFwMhYQhF1S8ZgS0wNhB51NZYS9+6M4l/hPEmt3FKyA0LmaROUqCGGvIgEcs/urf3MSMyMbotMIzrl9sGPCT97TQMu0EzGleWWcPeRDbiLrksbZmQusAgiUJIOVpghl61FxpsRbVAwdAVksSSPaK6A/6ckGOsiI1rmnw/NPR1+v1Ak0e68I7SpbwwyM14qSJJQi2qqIYmEzp7IlQYLRMCR5PluYbEYSFzKt26c6G4jlGuW3urNm4CIE5VzH2zImhPZ7GPYC6PluGGURlZdJ0Ye0GCkGd5EeKtnwy0qtbRCdbjOV8JEsg16jaR6muuM8kZpJ2kvb96Dx3o9dt8TtXcP34aLTKSC6lNDoJDgESfjpG9Y/B8RNsXO6kd4sZhoFbYOJkZo5xrpOwqth8a5UJDkICq5icsQRoNqF4ZWtu5e4TMRMkQOg25E9K63ljHdhqjQ4zi965o1yBsVXwDzk7/ABpvCyGVwNNYMf3rt8qF3XcXlXu2ZSAWu/dBLZcvrGvlWnwlgBFgAaR8NqoghfA8VUwr+E9fun9KJxWWdK0fCE+xT3/U1mCiQr4h6H6rUgSn5NR6H8qkilsNEBSmkVYIpjLWs1EBFJUjLUGIvBFZ2nKoJMAkwBJ0AJPupkIxxFMkTE67xzjrXnfEe37sHWypzC+ptuqQrWAynK3eHMGYBlJCiJEU7sRYxCYlXuMCbiMrFizuVVnuIMxIGhciY2+NOovejaHoRppFPNNoAGEUhp5ppphRhppFSGkiiCiOKSKkIpIo2LynyVhbgEz6gSRr8CD7+tPu3JOVVC9IAmBtMbmOflVe6hUkcxSWAxIidNvjXDS3L0WcPZZlgdeZidJI9Y1nyNPtYQnMrAqQJBnToJgHnz8qtnh9woHdlAOgYFW2EEMBqNvlRlVQYdQDbzpAMMTLN7TdYjKoGwyzzqTn2JuRBw3ClirHwAQCTsPxENEa6HfX30T4f2Vt3mCXHzMvgDWiuQIFITNCzmUwTMkga6a12FezYRRiWzKzCe7cZo5h50I05bx5Ai5g+K2rC3BaQm07M9tkfO6nwyrFCSsAahtwQT58k55Gnybmi2E+H9mrSHve6Vblt+8ZMpYMFWO7VrgETEncHMTI5dw7B28LZuXLj27bOcx7uBuWKAL/AA7ARuD50G4v2uOZRZAcgLC6mDM9NCBpppr5mqmFwrXs13Fl8tsBspHhhiek7kbRy18pLDlmv3j0/UrGLZex+Ov4zKcPZYWLQyK7CCQNAobYbxp/SoOCccu2buVmNu3aAkuoJAGgRSNT5IDG5MAE1rsShGGNy0VyFAw3AOxURyHr8Kwb4A4ks1wkMdDlj5SD61148HNFwcVQ8kkjT8N7R4XEHuHshs1wnQMSxVi6M3qY5mII+9R63YRnPfKIWe8UgQJDJmGY6wh21jO0c6x98uIKrbV4C51UK2UcpUAmYG/4QBFR3rjsBme4Y38cZtTIOUDeSP8AqpS4CTdxdL3sSbN9bw2HXPeYKe9C5gfFKwqKOfhIgnXf1qliDhLGY2hbFzRdDMLAEAgHxZfCInaJMGsNjOLXiO6TWYAJ3G0lQNFOmupnyqhh++iAwA1OiidY57jYa1OPAzafMzOTZ6Nh+KW4E3FSVy+JjMx4VA33M66xAq3ZvKsDKIABBIPgEjQACd9YHT4ecXLD3Mud2OXYAwB7h6CiVu/dChe8bKIgCABG2wqy4TLVKWgDbG6YZpLaAbwui7nWB6TvvsauYXjRztbzDKkyMuohtQNdTy2+NYKzfuKoUO0DYSdKiOcmS7dNzt09KfHwuaOvOE9XsYwMFzEBmEwNo35+VGOBY0ZzbzTpIA1566jbz9a8SvXGO7v/ADN+tR5mmczbRuduld0YzqpNBTPox2gj0P5Ux8Qg3ZfiK+c3nrTSs0/KGz2LE9tydLGHYz964Qg+CyT8qEYzjGOu73u7XpaAX/kZb3zWZ7O4spbVD7EnX8Pi/r+frpntDmR8d/jvTcprB7YFt+/vAnci84JOmpIMmo2wt8D/AN5iecg33II6QxIok1xQdN9P71qM+kev1o0awCvCLggqWMn8fTz2qSb6ai/dW4gMBWRtx5qdwflR6zJYA8/h5U/FWgbbDbwn3DXXSg0+5tAecRjgpY4y8uk5Stlj6f6dG+xvafvsO5vuHey+V7igKptnKUusdFWVYEx0JAiqOKXwEQTp1g+81Q7JcMtftF3CugNi5btOFMa3cLdiSB7U+FjpGmu9ZujUb/h3ELWIQXLLrcQ6Bl20qwadFJFFE2NpKdFIaYA00kU6krAPj64fOZ/vnVixhmkH2Z2PXykbe+oLiFYkbgH3Hb5VdsYoQA53+AIO5UD0rjd1oVd1oFHxbCDcBIUCC5DTHsiNiu+nOo7vFba21VLSg7sWliTM78htt01mqN4nXWem+o9Nqqjpv5c6koIRRvckuYknks9Yn5kmN6t8F4VdumUBCnTMeeuw/F6VawXCQCDeElhIWPD6MRz20/StzwvAyA22mgG3u6Us81aROnHi6stcB7M27cNlljux1Y/kPdVXtTdy3ksIVBZc7loCBFJAmehzHbkNdK097HJYtoXnXNEfw23uN/xRqwvEuLDEXbOIZbaF8MjAv4xbIu3gxCRLcjOkRvrT4Yeq2NkelIJ8Gx+Xh7rcJDFiEUg7eAwPiT7x1oRgrjLmzBpLTsTy8hWq4Phe8wzMCxY3XZHcAZpVBmgCIJXltUdjD3SATcaekDqdNqlxPFSwP0q7OHiczxJOjPNdnSG/lP6U0nyPwNacYe5+8PwX9KXuLn7w/Bf0rn+Pz/0/r9jifiHyMi9scwfgaWQOR+B/StWcNc/eH4L+lcMLd/en4L+lb47P/T+v2MvEPkZlLg8/ganW4sb0eODufvD8F/Su/ZLn7w/yr+lB8fmX/X9fsH8Q+QBa6vUUxsQo+8PjWi/Y7v70/wAq/pSHCXf3v/FP0pfxTJ/J9fsH475GafEp+IcuY60q30/Gv8w/WtH+w3P3n/Ff0rhg7o++P5VpvxOf8n1+wfjl2M2bq/jX+YfrSJdX8S/EVpTh7v4l/kWmthrx++v8i0fxOfWH1+wVxy7FTh+JTu8uZZloEjXaNJrS27oXIrbFVKnpO4nkNP75BG4ZcdWQhHB+7lABjXUgSNtxtVJcW9rw3SzKseJvbt9Bc6jpcGhjXXWu/heMWVaqvf5HbibyQ50bh8MdJ0+PnUq4YaySevKgGEv954GuMogDRgvPSXKsUUdQCfqCD8LtCHuF3DaL3veMreVrDEl7zETvA2IUjSuxsdak93GWEYA3Ez/gDZmM/wACy08ojnUV3HKfsitxDdU5cyd2SIbXK8Mu3MD607idxcJbz5BaJEIvgOJuctAo7vDoeeQE6/daqmA4QyWXxF6TdIDcyUVSGKiZMkA9Tr6kpKaitRlGwifZEnly0mqHDgVxOHuqCSuIdWgEnJdBU6DkGyk9InlV1n8IPlr7xVrs0CmIA/Gz/A21YfP6UzFNhSUppDWFENNNOpCKIGMNdTopIoi0fJPEsG6N9oZZhO87kj8qZbVgk5fCTGaNJ6THl15Vrr3CTfxGa7AQQFE6EAmCSffR48DtXCmYaWxon3dzy6xFed5uh2eTZhOE8Gu3tRMHmZj3TvRxey72TmdjAgKtr22J3LHTT36fXXYayFiBoIqe+k+6klOQ6xxMvgsCwdgR4NCJM6kHMOnn761mCtwtDrvhEkqonxFtAFgz84Hvq7hb2cqAGGUgsGD2zlIOUgMBmUnntoeYqUYtux3S0B/bfjFuwlvOmdgr5VmAGuI9sMdNQF7zTqV6zVvg+Dw/dYfOim7btpZIIJAZEzOPwyCW13melZPtHhicYMTfnu0NxxbIj7PD5EU68rt2FHUGedHeyOHupZbvdbvfXCx3OZgpbloZJ+ddjVRIbs2NhfADM6x/X4/WmYrAnLnTWdWX8x+n9mhdvsdA0KDoPPrO9G+GXfsl9/1NKsnltSQMuCOaPLIAd7Sh6v8AFuGEy9vfcr16keflz9dwHfV7OHiMU42kjix+ArL/AAthEPSq9Dhfrheq3m4+yLf6Yn3YTD1GuKBOlDr1/wAOp0ofhL62gQHLSSTPKd65uIz9IohPwaPDyrJqaEXz5fMU83qFYdHvDMJyCR0k5THumK5ruSVJ9kka+RIoYMy1UkiuLwWPEP0IJi8OtOF4UI/aaX9orp8zH2Rd/szL5hTvKXvKFtepFuEmBJJ2ij5mPsib/ZqSV2w5gsX3Yd4zFVJA2k7Ae81Pj8AmIRbijKxUMP8Adup5HoRtpVJ8C1q3nJJcMjQNvC6tA+Gp/s3+B4jNamQRnYKQIlZJXT3/ADrw+M5Jyc4FeGwrAvLuzIdy+FaApKj7gkkAfu+o/g3H3ZAgXLF+7cM2cU9qRlzW1VmZdcqh4zKogwAYE7Vqsdg1urDCaEcE4LctYrOCMuucmJadtPxSPa36zU8XEtKpFJ4dbRD2b7P5cT3t6/fvvH/zBjESVOZxOmsDzrb3BpB2qhj2yjOPuwT6A67eRPrVqziA4BBBkSCNQR1B5ihObk7YYxrQFWVhQDrlGU+q+FvmDTn4l3WS8qZzZgMubLuh5nyIpLz5bjp55gPJhv8AzZ6pq/8ArAmJ7snc8resD3/Cu1O0mQa1aNnwjjlvEMyodVAMH2gDvMaaHTQnaiZrD9heIIbzoGPjELmVkJZZaAGAnwhj7jW5piY2uinUlYxHecKpY7KCfhWQudrGYk24CnYFCxj1kTRnjmIbMqJAiCxOo1MKkblmg+iyfI+UYzil7OcvdxpvZXeBm3/imklKh4xK7MO8QwNSsdNyCY+IojhcU1snKAxJCgmToVYowjefB8T0odjDD2z5qdeep/7miS3fETaIMFI6EBlzDbeMwjrppXHjR1S2LeCWC7GYC6eeunrsfhU11szTpkyqF9AsEknc/oKhxmM7qzb8LEOcsjUSdCfKCY91VeL3TbwoA2IgeQ0UqB6a1Vw9NCwuU0ivw3ixuXWNsxkIVJEqxIYywMSPDpB6GtLxh2ZLV9ABNpnefwLkcjlrBYDzeawvAVBVgykqGUnLvGpyz57f7q2nEcUqWltIHKqMoYhyGRmV7WV2/wBSbStMEkEa6nUqCVroHOuWdIyPG8auK4jZwYSFFxO9Y6m4Lam6E8kEtpzJnlRA49LxuYRCTeu3sSHKn/Rt98yM7Hkcg0HMsNpms/w9/wD85LGPE0eZOHIUeWhrWcIwiLevpZTLni47EyzFnO5PKToB50vZAjFyt9iyLaoMqABV0UDYAaAfCi+CtfZqQSDr9TQi4CCQeRO2x8xIGh399G+FsO6X1P1NQyDRZLZvGIuiOh5UJ4/wmZuWwTzZRrP8S+fUc/XcniL5JgICPMn6AGKdhVZRsQv4SZj0NaE5R1RXDmlinzRMSDSitTjeGgy6CfxLz9R5+X570P2YdK4OI8T4jBKnt0Z9Jg47HljaWoIKSINDbPCc19UnwnWefp/WtU1lQCToAJJOwFWOG8ORVN+4gmJhuQ+6I68z5mrcD4hl4qTTWi6nB4rkwyxq16un+SHGYq3YKWVUwomADvy/s0GbUknckk+pM1q+I4Ky9lbyIsnLLD7wOg8tyNaD/so6VLjvEMnD5ORdrN4U8ccbnrewLyUuSin7MOlJ+yg8q414zm2R6zzwBqWSzBQJJ0ArQ4DBLYALeK4emseQ/WnYOx3TEKJukb7hB+v1jyq9atKp1OZ+f98q9jFlyuH7x6nh8dx/m+iH8P1K+MJKySAdDBOUABlJE8uk+dM4SlzuyXCyXJ8MEEZVE6aEmDtUvFmZFzqAW1gESD4WMR5kCq/Z+73ywqLbLS3MDRQdtYkVueT9K2PNUVuE5p1g+Kou9EDzMD4E/QGkwhkA+vyNKhnsT4m/ALR7OsdYIP5fOhWFxai4xRCiPByBpCtrmZRHPSV0GlXeJyildCWWQeW4A+vyry7hnHeIPiFtW1tM0ztlUgGDJZtBy0POurGtGmc8900b7tPefwXLLINCGzzlgagkgiAPHM/kapOblvB3LlwEs9sMAoZWKgwvhMlWyZCQSSCauHCZ8pvWAzbsgcMBIUGNg2oiDGnSjPG1DrcUmPAYOm5YERO502qkbSBJpmb/AMK8V319XZSNyoaSVOW8CQSJ6ivWa8d4J2lt4a7Z7wfaic10DwXQS4CkiQnidhIG5HpWmxfa6V+xtBXgTPikaDXKJkQesU2LJzvl6ojKkzd1HiLmVS3QE1kE7XXgwZrPgI8UtkCKAZuEtEDSZiI2qx/64uJt94jo1tiEtkEgMxIXO2sgAmQntEAkwKs9NwJWXMbfJuIxBB0ganXMdYIB6SfIb7V5Pi+MYgMQTezCA3iVfEAM/hjTxTp9K9D4Zje9CvpIaIWNCDOpzNqDOkz6c/K+LjiAvOMmNJEAlTeILAAMQRoZYHUb1BvXQvGktQzhsD35XxEQNdAWPiiN45bk9KZatCzcNpszZTmgSD/qFh67jy0q3w4AK2oEQTBUfeJ5nT+oqLG4hTfzqQUKgddIg7jeKnFJJMa23Rfw6o/cq3PP56hjcE66CLcbbnzoX2qvThbUbHbzBBlh1B8PwFWuHscrKhiDmBHIGVcgHcwR8KDdobxyJag+EAA7loHiOu/in61aKtIbD/uot8LsZbYcA6El4/CAVX11KD31oEsr3JeQYFto0YqbjFYBUkQJGu05umgDAYwCyobSQDPKdWiekCaXhmKuOoQsyoJISNMtxh4mGU7SxAiQSx3AKy5km7BklzybXdmb7Xp3GNs4oA5WKMT/ABWioYfyhT/urd4K4VBaQYa4PdnZR8NPSRQftoLDYfI4YqzyGQDPbK2bjZgpgN7OUiRIJ1nWjGIwYysSCVDZeu7KzA9Nl+NCXQ0H6Wu9E2KADmNtPoKK8LxCi2Aep+prMriGa+UzIFW2rQZzsWZx4eUKE1/+1aXhag2xPU/Wo5Bo6li7ZR/ZaD5Gokv3bftDvF6j2vhzrnwynbQ+WlNC3F9khvI/rUhmi3bvLcGa2wkfH0IpneA7gBuY5nzB5+lVL1kNDMrW3H3k/puPWo7jFlytFzowhX+sH5UuXDDLFxktAKbi7RJ2jtqLAy6h7ltSR+AuO8/4yPfVo3LQtNLctqzfGrngKFmJ1I5NIEAsp9B4hoY1jeu4di1uW4GcmDtt6k6AfGqeGcN8NjcE71uyWebm02S9krzXLCWgvgV8sltYRjHhy+Q50dxtyxajOTqY0Vm16eEHWsLw7G4i2bllLSsc2YEtKjMfDOkmd/TXpSWuNYhbpF607XVBgQAqjqv3Y5T5VLjPDI8VlU5yaSVafn1KY87xxqJ6Das22UMNiAQYIkHy+GnnUFtZYi2ACNC/JeoHVvPlQPhGKDYS3cuErlMHLqSuoCjLO+g0o5bVrigMvd2/wcyP4o+gqGHwvFw+TnTb7X0KS4ic1TY2yviK2jI+85EyfI8zv8atpaC+/c1zXFSBtHIfoKiZ2Y6CB1P6V2MmR8WP2c9J/wDFoqr2RtZGQGfZ9Y8AEfEU7itj7JiWJMEfLpSdmGPf+IyfSI023NaKd380Naqv7jOI3yhsgGM19F6yGS5ofr6inJxAqXkjS5ZXbYXO4BHn7Zg+Y6UM7U4s22sax9ojbKdQYB1B2BO1DuJcVCnEgsIR8Ofu9Ujl/An5VWOJy197iOVaGt43r3cDTMn5zHvrC8GAXEg7akEx/F56n6VveLAQkaiVn1zNP1rE8DtA4sAiAS50EbKzDWTO1UhuxJbI1/Dt7h5DX5g+7amY68zWkZvaYLmjbUGfnTMG5BuCQACNT1zQB76pX7rPZZRl8KoRPoSZ3n4VSIjPL+OYMtxC8igwpYgbwAub3KXMTsJnrR/sveu3FS2+hdxlzD7jRInmNNvShT4i4y4hEQBswtPMLLm62cjTSZAI+lXOC2sTNg2DbLa5yzqq2nzkqSznwgKVAB0aSNSDDRSjKxGotnruJ4Ktm0zOqMGGXJmlcuukMPESSeo+Gons7wxslkBQqJ3eQchJkxzk6STqeZNZrH9usUzraU2bypLMLJNwKqRNwN3eqqASTm3I1OlaXh3GsQtm0CFVrnssiglgPZiSYGUSdRBnYbNLmY0Wkglwi0iWsq21VUaBD5w0aZ4EFT/CTpArz/F4XM5OaepLakjQzPOZrV4XiotOlmEzGXKkBzlYmCNIHiBAIPlyqS9icEGIZHJmSVc5dddIbzqTxyYynEw91VzqylTI1iORnl6mlAOTlz+jR/fkaAni5OUsIjSRsf61fTu7izAkn67UkZPG3puM0pU+wW4drdyd4EldyV6kMIbTaq3aC6t5gEKQoCjUENBkGeXz3NQcKthVceYNOe4DdXxRHtAdAMwnl10qiyOVj441JNdCPjd4W8NlNwGTocpJbeFHi56gmdB15l+GXEKG6hBL2xCxsqajnqCXYR/Afdmu1tr7JSIgXJ05Ahj9WHxot2buuLdpYhMqGfWJ+OaPdRyRSSrsc/mO22upZxQzqC0ETI8gyMnyDGffWhvYz7M2SP8A5CwPxEedD7uH8avoVhluKfvo65ZnqNPcSKbfv5TMEgnff0mudvsXSLGDtAu7m6BChO7AEs3tI07xq4jqRR/hP+kPU1msMxRbpUsNLpjlmKSOXnPv8q1HBf8AS95oZV6UaD1FZB5/l+frT7K+tTtXVzlbHVHcsK24B+vxpc2tKawpRxfDFuLlnToYYeutZ292fxNlWFi4GU6hWnQncr5+s1rUEaDQco2FPbanjNxFcUzznD3sRYIN2ywUGSw8ep3JO/vNE+JY61iLXIn7pG+sbeugj0rX93I1rIW+D2/2u7cGgtsIUaLmyyTHXX510wy82jJuBd7LWSti8oZXNp0jXTxZCQempYe6jtvOfaPuXT+tAV4Xdt5yEt3A7FvwtqfeDHLbar3CMXcMo6OuXYvBPpmHteu+29LkSkrTCtAqEjYU8Uk0oNc5QZihKkEZvLr0FQcPw7FgGQW5iCjSw0PPlGnzqa4x1nqI9NP61XtZ0kudiec6H6b1ktUw3pVGC/xEt3BiLDASrABPK4GGafUZI9DQvi/C7mbHDNBt3rIzfiVy6qDH4VZD/trV9ujlODmP/cL+VCO0AJPFf4WwrD3EE10Qei99QPc3PG7+VVjKJMT1IRonXfwgVkODuBjUOmrsNuqN005861nGsF36ZM5TUkMsEiQV5+RNYrDr/mNDoXYdNIZff9a2N6MWW6Ndgr0Pd1G8H0h6D3uNWktFdC7qBExplETBmNT570L4vxZg7C2QSxJY75TqMo6nU1V4ZwG/ctm5bw9x0XdlUkecQNfdXRjjepKTBuHwKi/dvEW27zMQpzlUZmVsynPmzabknc0ljgwBulUS67lSqtmIBVs0b+IGIM8qOcPuYYCLqOTOhUjb31ouGYnhdtkeMSWkDKckSSBMyNBM78vdVqS6CWeV4hGXEXBdw+ZkaGS0ALVt9iB3YYRIjTWQedHMFi7oCBsPdOYkRdW6topoV/zDOGEGSREco6R9tMdaW/etkW7xzk2zlAyIxuGC6MSz+JSDMeHXYLQLhtlu+cftDYUW9S1w3CywYCnu1ncxMDfbWp27DobbCcRwGAvtFy5iL7+0bZL21uSCtovc1vARGdROpjfS7fxd12LFb+pJ8EBR5ATpWCw9m0zILd/PcYnN4Gt6cjmYsPaA+794knQRvcNw7G3VDm9glLCcpxTyPL7EFP5TTxAzBXENJZuMhGpA58/hV3uaY9ud6EophWhf4HjwxKnQnkfft1ot3KkGQCevPaN+VY+9hyP1q3w3ib2tD4l6cx6GoPG1sVjMIYrhbtnQMSrawTpoRH0HwpP2y/ZhJzAAAeyPZggTlOlWMJxAOxI2PXzj86nxbCFPmPoai5u9R2k9SJe0z5ZZdNj4ZjrMEQdqtYXtGwA7yyuU85cGdY0ykSfWqNkqhE/fBlSOhJBjkdat3WDW9trhGuoOgFLKQEmTcD48gF3vjmNwuAdfCjEDLA12026661uez2IV7OZZgsYkETt15V5jg7Fs3fEozAxpt/f6V6dwnSxbA5LHwoZJ2gwiXmNIr9f76fKoy1dNTCPB1p81Dmpc9AJJmpGNRM9LnogHtcABJ2EmgvCr9tpc6PdukgGdgPBrsTCgxRctWb4thDZGZJKTOmvdmZzgDVgDrAq2Ll1TEkaeaTnVbDYgOisDMiZggHzE6wanmpPQYfmpJqIvSFq1GJbh0qv3ua2GIiQD13ikxRORsp1gx68t6h4c2a0s76jXnBifl861DRAfb/DNcGFA0nEKpPQFWM/BSfdScRwSl+ITqLqWdDEeEa/35UR7RiVtn8N0H4W7o+hNVOIN47w5lF98Zf1FUi9F76iy3C2MxOhPlP515oMTcYbFRmfnqwLkr6CPqaLcW40bgFtDAgZjzYxqPT60NSzVsON7sSchirAgCvSOzHbzD2MLas37yWmSQFAckiSQ0Kp1JJ+E15+LJor2bx62RbwrYbD3QAxF24mZxmOiCeUiBqImuiWxNFPH3u8u3LkAZ3ZoGwzMTp5a1EWA5bU/DIQizuAJ9edSqpJgCSdAOZJ2qqYjM/24wuq3V2AKtEacwfrRrG9mL+Ht27DGwiurOShPeloEpMSczstpRmyy40rf4bsA1+037SAsr4VGpzRoWJ0ABjTf0rHdreFvgsLFg3bqYpU7y4zEm06Z2WF1KBmdRvobfU1zZE3NU9Ovz9/mWxTcE/7UZjCtYW8xYBUtsDlJd2KqSHVpI56Sqn5aHsR2qtFiV/YwOQNh9ByGqEmBpJNAewXC8LiL3+cvd2n/AN8peQ0qIBbXTxbAAzvFWeN8G4ZYvvbXEhwpEMrPlMgHkjDSY3OoNPFyWzMpQqnG/wD37jBzPSokvoxIU6jfQ/nS8ZQC00iSfZ6zP5UI4NiFtOVbZ8sHoenzpiYagAEZZnrOnuFVL2G6CiOWdp+IAqu5jkPmablBZWsWspk9Y9POrtjG6ZTHr9Krlp/6qF7Y5/OkliT3Cp0HLxUwTyMg6kHTWD6GnK022jUb/UH6GgWHuMkQTA5cj10ozhMfbKsHhJKxr4dSZ+U/KueeFlFkGcJDM4YQQ28GQCPL0r0XgzfYJ7//ACNYXh9gW7hUERyjbaJ+lbLgl4Gwknmw/wCRqWXG4uh8c01YVJptQNeHXSu7zzqdBslNLmqBnp2atRiUNXFqhdtK5TWMSUpM1EXNIDWASLpoKcGqJjTs1YJWvZmbLsB9f0/SprDwg5muZRIPP9a6nsZy0oc76GaH8BxJu21JERmG87MRzq1efwkeVDcKwsW2LEAZmOnOWJAA6xApWBDe1dwrbUj8TecfY3oP0+IrN8V41mdmScrCOkiF+Xhnzn42+IY1r3taLyXmfX+4qg9sdDXRjx9yU5FSy4Y7Eeoq3bWkC1KorqRMktrQ7iuNaxdtuJIg5gu+UEEweXryopboZx3GvYa3ctxOW4hDLIKuoDAj0+laT0Mi5w66XtIx3Ik+sma0PYvAG7ilP3bfjPu9kfGD7qy3AG/y1v8A3D/m1b//AA3Piv8Aon1ai5ekFanoaYsQJnasVxPgD3O+Q27V6y1xnRC3ihouMpDwB9pnAgn21OmWtIzVGT51zWUowNrsr+ypmfA274WfFli8YbUMCO7edw+ZSQRInWvHON2imIuqyFDnY5SIygklRppsRtX1GjkbGnkzqYJ8wD9RWszR5H2j7Dvchi1y26kggqxWDuwbb3TzrM4rsabPjJ7xRuw5eo/P6V6rhe1WHx9pWvG4jAQ6rcAXNH3E1LA+e1B71wAmJg7TG3mKtF2TaoxzWAFBDqSeQmR66QPiar3F8qJcY4f3ZlB4W5DXL/T6VXuYMhQWOp5Ry6kjQelVUkLQNIpjjrRvCcFa4C6rcyDdspI9NBqfIVWNgISIggxtr86zkg0ygtotsDHypxwZMzGvvoq+FZSoO7bCQTr5cqJJ2YxBXNlExIWZf1yjYeZpHINAbBYMhgQx02HL/qjvDeOi1bKPauFgSRkGbQn3edCVco0RqvI9fSpRjSx8UQd4WpTgpDR0DKdprRYKbF8KRJJQQDGg0Yn+xTb3aOyYAS6D07t+XoIFU7bIsS8xMxr0iPnv5Vz4tdYE9JEeokb/AC2qfloo01uGm7RWQB7Z2mEfSfUU5O0FkndxJ5o4H00oE97KFIUEyu4YiCefiB8qW87H8Kz5MRvyzMY91J5aQFIPXeN2BEud49l4+MfOpDxix+8HwJ/Ks737jSEI81P/APVVnLE6wNOQjXz19aHlodtdDULx2x+M/wAj/pTrXFrRn7QD1kfUVl/FMgxHLerS3M05midoXQfCt5aFcuxobnE7QE94vxn6U7/1SzBPeLp7z7gNT7qy63DJAI2G4PpyMVESw2gD00+ZreWgczvY1P8A6xZPNv5H/SkHGLUff99tx9RWYDXI0j4H8jpVhcS2UeIkcweXWKdYkwOdBm/xNCshbh8hbaaAYvG5zmuqQF9lSD4eQJ03/sVLdxWu7Rz2B+tdcaRoW9c0H5U8cKTs3OwcxnVWkVwU9ae1ojnI8v8AupFFWoQjg1IimpAK4CiYdbFBu1o+zQ/xH5g/pR620UH7VLNkeTj6NWlsFDezh/y6+Rb/AMifzrd/4csBdur1QH4N/WsB2WM2T5Ofopra9g7uXFR+JGHv0P5UP+AOp6FcqImprlVyKgUGNcNd3p6V0D+9KTuqxjxTiuJXC40si5bbEMLckwpM5SREc16gQfOvVU4TZxmGt3sCqqG3zE5weasZMEf1FAsV2Qw917i3ZV5C3sjSUcz3V4DLGS4N5iD61Q7L465wnFvh7jM9okAnKVzLHhuKpJgjbcyInXZuagNWbPhfYnWcSysv4FnX1OlG8bw20iAC0htr90icvnr/AGKIh86qyMCpghhBkcoO2tSE0G7FWgPtOIECB5bVS4pwu1iFy3FEegmiFyyFPly6elQqfSlGKOD4JYskd2uXSNNCfMncn31cAtIuQ5VB5TE7b6yaezdDTVtga6k9ST9NqNhMv2owoxKqlu2p1MMAc8DchzCge87Vh+LcEu4aDcAyt7LAgg/mDXrbYJDGkBSSANtd5FOu4S24yvbRhEQQCI5UVKgNHiYPnUoPQ1t+Mdh8xZrBVOit7J8gdY99YvGYZ7DlLiFGHI8/MHnVE0xWh9y4PsxmBE67xop11HWNRHnUwvKCDm26H9Ko5xSu8CTsaDiLFUi7buprECdeY15nWomAzAyNP+jVRbgOlKXrcg1lwXV61yMgEAwPQj1qmXGm886UMDW5DWXGg+KdjHx/ufdUhKMIOvkRp9KqI2467/WnBq3IC2W0KAQOXID5aUlwgarudx/fMVWN2OdIl00eU25L3c0otCmC8aeMSBuoPx/KiYctoHrUn7H5/HSq7Yj3elN/afM01MJM2Hj7wNd3fn+YqAYjzprXvSiYuiz5j40K7SL9g22kfWPzqf8Aa5/p/Sq3GFJsP4TEDWDG4rPY2hQ7LP8AZuP4p+IH6VoODYo28TaedmAPodKz3YzD3Lnei2jORlJygmPa102rRDgeKkEWLnXVY+tCNcoHuetE1GxqthrxyLmBBgSDuDzpe8qBQlinAVGrVJH9zQMXcEg6Desd/iXbXuQ0DMLygGNQChkA8q6uqS3GCX+GLH9j3+8a1xrq6q9Cb3GNsfSh1uurqzChz0wmurqARimp7Jrq6sZjWNZ/tvYU4S4SqyNQYGh01HQ11dRW5jyMHanN+ddXVcmKfzqQUtdWMKOVOQUldWMPU7VOw8I9/wBa6uomIZ1qYbUldWMJNNNLXVjCUw711dTAC/B7CsPEqn1APOtbwvh9rwnurc6/cX9K6uqcxkWOJ2lS4CihT/CAOnSl7ameH4if3f5iurqkOjBf4JH7XE//AK7f/k1ep3DXV1ZgKjHWlXeurqwRXPhPoaltbCurqx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8" name="AutoShape 4" descr="data:image/jpeg;base64,/9j/4AAQSkZJRgABAQAAAQABAAD/2wCEAAkGBxMSEhUTEhMVFhUVGRobGBgYGBgYGBgaGxgYGhcYGxoYHSggGB0lGx0YITEhJSorLi4uGB8zODMtNygtLisBCgoKDg0OGhAQGy0mHyUtLS0tLS0tLS0tLS0tLS0tLS0tLS0tLS0tLS0tLS0tLS0tLS0tLS0tLS0tLS0tLS0tLf/AABEIALIBGwMBIgACEQEDEQH/xAAcAAABBQEBAQAAAAAAAAAAAAAFAQIDBAYABwj/xABCEAACAQIEAwUFBQYGAQQDAAABAhEAAwQSITEFQVEGEyJhcTKBkaGxI0JSwdEUU2KS4fAHJDOCovGyFTRDciVz0v/EABoBAAMBAQEBAAAAAAAAAAAAAAECAwAEBQb/xAA1EQACAgECBAQEAwcFAAAAAAAAAQIRAyExBBJBUQUTIvAUYbHRFYGhBiMyUlNxwRYzQkOR/9oADAMBAAIRAxEAPwDx4XIkAmDGsEbflP0B5USXjFx3zs8N5BUUagKNN12mfM66yOkHkB5a/maIYLB+Bmy9Cre0sifCViDIPPUFee1SbSWpNtdSuh1DZAZbbYEiCy+EgDcD31awuGOW40Kyhssr4jmAZhA0kZQTMRA1FQMFEklmuzz2ggyTm1JBy7+flE/Dcd3ZMIucsuUiQViQpUAa7mRz8jBCvbQw9EBnMxR1Vm1WMxGqqBvJAOp0kRzmoMVcQkG2CAyjMCZytJnKYGkR13qzc4oLt5bty2DDS4XIpPPTwkdep0k9TXNshtQqg6gZgB4iYIB3Ezt0PStVIBewmFNxEKBtCRc1lYAnxR7Egge6Z5UPvL4tRAIJiQQAZiCDqJ5mnYfEMjNldkOqkg5d5GU7c6Kdn+CjFXC1wsxDHMCrxcH3ftFnU68vu+YNLagnJ7GSKK3EIYuTn5CV2GglmMgjpBJjWNIZhmOaRmkESARM/wAJ1n1rV43gQGHNq1ct9w1xXN+8GQ2kiFCjIocEScy6Nm2G9DeK9nwxLYNbhRIBFwMhYQhF1S8ZgS0wNhB51NZYS9+6M4l/hPEmt3FKyA0LmaROUqCGGvIgEcs/urf3MSMyMbotMIzrl9sGPCT97TQMu0EzGleWWcPeRDbiLrksbZmQusAgiUJIOVpghl61FxpsRbVAwdAVksSSPaK6A/6ckGOsiI1rmnw/NPR1+v1Ak0e68I7SpbwwyM14qSJJQi2qqIYmEzp7IlQYLRMCR5PluYbEYSFzKt26c6G4jlGuW3urNm4CIE5VzH2zImhPZ7GPYC6PluGGURlZdJ0Ye0GCkGd5EeKtnwy0qtbRCdbjOV8JEsg16jaR6muuM8kZpJ2kvb96Dx3o9dt8TtXcP34aLTKSC6lNDoJDgESfjpG9Y/B8RNsXO6kd4sZhoFbYOJkZo5xrpOwqth8a5UJDkICq5icsQRoNqF4ZWtu5e4TMRMkQOg25E9K63ljHdhqjQ4zi965o1yBsVXwDzk7/ABpvCyGVwNNYMf3rt8qF3XcXlXu2ZSAWu/dBLZcvrGvlWnwlgBFgAaR8NqoghfA8VUwr+E9fun9KJxWWdK0fCE+xT3/U1mCiQr4h6H6rUgSn5NR6H8qkilsNEBSmkVYIpjLWs1EBFJUjLUGIvBFZ2nKoJMAkwBJ0AJPupkIxxFMkTE67xzjrXnfEe37sHWypzC+ptuqQrWAynK3eHMGYBlJCiJEU7sRYxCYlXuMCbiMrFizuVVnuIMxIGhciY2+NOovejaHoRppFPNNoAGEUhp5ppphRhppFSGkiiCiOKSKkIpIo2LynyVhbgEz6gSRr8CD7+tPu3JOVVC9IAmBtMbmOflVe6hUkcxSWAxIidNvjXDS3L0WcPZZlgdeZidJI9Y1nyNPtYQnMrAqQJBnToJgHnz8qtnh9woHdlAOgYFW2EEMBqNvlRlVQYdQDbzpAMMTLN7TdYjKoGwyzzqTn2JuRBw3ClirHwAQCTsPxENEa6HfX30T4f2Vt3mCXHzMvgDWiuQIFITNCzmUwTMkga6a12FezYRRiWzKzCe7cZo5h50I05bx5Ai5g+K2rC3BaQm07M9tkfO6nwyrFCSsAahtwQT58k55Gnybmi2E+H9mrSHve6Vblt+8ZMpYMFWO7VrgETEncHMTI5dw7B28LZuXLj27bOcx7uBuWKAL/AA7ARuD50G4v2uOZRZAcgLC6mDM9NCBpppr5mqmFwrXs13Fl8tsBspHhhiek7kbRy18pLDlmv3j0/UrGLZex+Ov4zKcPZYWLQyK7CCQNAobYbxp/SoOCccu2buVmNu3aAkuoJAGgRSNT5IDG5MAE1rsShGGNy0VyFAw3AOxURyHr8Kwb4A4ks1wkMdDlj5SD61148HNFwcVQ8kkjT8N7R4XEHuHshs1wnQMSxVi6M3qY5mII+9R63YRnPfKIWe8UgQJDJmGY6wh21jO0c6x98uIKrbV4C51UK2UcpUAmYG/4QBFR3rjsBme4Y38cZtTIOUDeSP8AqpS4CTdxdL3sSbN9bw2HXPeYKe9C5gfFKwqKOfhIgnXf1qliDhLGY2hbFzRdDMLAEAgHxZfCInaJMGsNjOLXiO6TWYAJ3G0lQNFOmupnyqhh++iAwA1OiidY57jYa1OPAzafMzOTZ6Nh+KW4E3FSVy+JjMx4VA33M66xAq3ZvKsDKIABBIPgEjQACd9YHT4ecXLD3Mud2OXYAwB7h6CiVu/dChe8bKIgCABG2wqy4TLVKWgDbG6YZpLaAbwui7nWB6TvvsauYXjRztbzDKkyMuohtQNdTy2+NYKzfuKoUO0DYSdKiOcmS7dNzt09KfHwuaOvOE9XsYwMFzEBmEwNo35+VGOBY0ZzbzTpIA1566jbz9a8SvXGO7v/ADN+tR5mmczbRuduld0YzqpNBTPox2gj0P5Ux8Qg3ZfiK+c3nrTSs0/KGz2LE9tydLGHYz964Qg+CyT8qEYzjGOu73u7XpaAX/kZb3zWZ7O4spbVD7EnX8Pi/r+frpntDmR8d/jvTcprB7YFt+/vAnci84JOmpIMmo2wt8D/AN5iecg33II6QxIok1xQdN9P71qM+kev1o0awCvCLggqWMn8fTz2qSb6ai/dW4gMBWRtx5qdwflR6zJYA8/h5U/FWgbbDbwn3DXXSg0+5tAecRjgpY4y8uk5Stlj6f6dG+xvafvsO5vuHey+V7igKptnKUusdFWVYEx0JAiqOKXwEQTp1g+81Q7JcMtftF3CugNi5btOFMa3cLdiSB7U+FjpGmu9ZujUb/h3ELWIQXLLrcQ6Bl20qwadFJFFE2NpKdFIaYA00kU6krAPj64fOZ/vnVixhmkH2Z2PXykbe+oLiFYkbgH3Hb5VdsYoQA53+AIO5UD0rjd1oVd1oFHxbCDcBIUCC5DTHsiNiu+nOo7vFba21VLSg7sWliTM78htt01mqN4nXWem+o9Nqqjpv5c6koIRRvckuYknks9Yn5kmN6t8F4VdumUBCnTMeeuw/F6VawXCQCDeElhIWPD6MRz20/StzwvAyA22mgG3u6Us81aROnHi6stcB7M27cNlljux1Y/kPdVXtTdy3ksIVBZc7loCBFJAmehzHbkNdK097HJYtoXnXNEfw23uN/xRqwvEuLDEXbOIZbaF8MjAv4xbIu3gxCRLcjOkRvrT4Yeq2NkelIJ8Gx+Xh7rcJDFiEUg7eAwPiT7x1oRgrjLmzBpLTsTy8hWq4Phe8wzMCxY3XZHcAZpVBmgCIJXltUdjD3SATcaekDqdNqlxPFSwP0q7OHiczxJOjPNdnSG/lP6U0nyPwNacYe5+8PwX9KXuLn7w/Bf0rn+Pz/0/r9jifiHyMi9scwfgaWQOR+B/StWcNc/eH4L+lcMLd/en4L+lb47P/T+v2MvEPkZlLg8/ganW4sb0eODufvD8F/Su/ZLn7w/yr+lB8fmX/X9fsH8Q+QBa6vUUxsQo+8PjWi/Y7v70/wAq/pSHCXf3v/FP0pfxTJ/J9fsH475GafEp+IcuY60q30/Gv8w/WtH+w3P3n/Ff0rhg7o++P5VpvxOf8n1+wfjl2M2bq/jX+YfrSJdX8S/EVpTh7v4l/kWmthrx++v8i0fxOfWH1+wVxy7FTh+JTu8uZZloEjXaNJrS27oXIrbFVKnpO4nkNP75BG4ZcdWQhHB+7lABjXUgSNtxtVJcW9rw3SzKseJvbt9Bc6jpcGhjXXWu/heMWVaqvf5HbibyQ50bh8MdJ0+PnUq4YaySevKgGEv954GuMogDRgvPSXKsUUdQCfqCD8LtCHuF3DaL3veMreVrDEl7zETvA2IUjSuxsdak93GWEYA3Ez/gDZmM/wACy08ojnUV3HKfsitxDdU5cyd2SIbXK8Mu3MD607idxcJbz5BaJEIvgOJuctAo7vDoeeQE6/daqmA4QyWXxF6TdIDcyUVSGKiZMkA9Tr6kpKaitRlGwifZEnly0mqHDgVxOHuqCSuIdWgEnJdBU6DkGyk9InlV1n8IPlr7xVrs0CmIA/Gz/A21YfP6UzFNhSUppDWFENNNOpCKIGMNdTopIoi0fJPEsG6N9oZZhO87kj8qZbVgk5fCTGaNJ6THl15Vrr3CTfxGa7AQQFE6EAmCSffR48DtXCmYaWxon3dzy6xFed5uh2eTZhOE8Gu3tRMHmZj3TvRxey72TmdjAgKtr22J3LHTT36fXXYayFiBoIqe+k+6klOQ6xxMvgsCwdgR4NCJM6kHMOnn761mCtwtDrvhEkqonxFtAFgz84Hvq7hb2cqAGGUgsGD2zlIOUgMBmUnntoeYqUYtux3S0B/bfjFuwlvOmdgr5VmAGuI9sMdNQF7zTqV6zVvg+Dw/dYfOim7btpZIIJAZEzOPwyCW13melZPtHhicYMTfnu0NxxbIj7PD5EU68rt2FHUGedHeyOHupZbvdbvfXCx3OZgpbloZJ+ddjVRIbs2NhfADM6x/X4/WmYrAnLnTWdWX8x+n9mhdvsdA0KDoPPrO9G+GXfsl9/1NKsnltSQMuCOaPLIAd7Sh6v8AFuGEy9vfcr16keflz9dwHfV7OHiMU42kjix+ArL/AAthEPSq9Dhfrheq3m4+yLf6Yn3YTD1GuKBOlDr1/wAOp0ofhL62gQHLSSTPKd65uIz9IohPwaPDyrJqaEXz5fMU83qFYdHvDMJyCR0k5THumK5ruSVJ9kka+RIoYMy1UkiuLwWPEP0IJi8OtOF4UI/aaX9orp8zH2Rd/szL5hTvKXvKFtepFuEmBJJ2ij5mPsib/ZqSV2w5gsX3Yd4zFVJA2k7Ae81Pj8AmIRbijKxUMP8Adup5HoRtpVJ8C1q3nJJcMjQNvC6tA+Gp/s3+B4jNamQRnYKQIlZJXT3/ADrw+M5Jyc4FeGwrAvLuzIdy+FaApKj7gkkAfu+o/g3H3ZAgXLF+7cM2cU9qRlzW1VmZdcqh4zKogwAYE7Vqsdg1urDCaEcE4LctYrOCMuucmJadtPxSPa36zU8XEtKpFJ4dbRD2b7P5cT3t6/fvvH/zBjESVOZxOmsDzrb3BpB2qhj2yjOPuwT6A67eRPrVqziA4BBBkSCNQR1B5ihObk7YYxrQFWVhQDrlGU+q+FvmDTn4l3WS8qZzZgMubLuh5nyIpLz5bjp55gPJhv8AzZ6pq/8ArAmJ7snc8resD3/Cu1O0mQa1aNnwjjlvEMyodVAMH2gDvMaaHTQnaiZrD9heIIbzoGPjELmVkJZZaAGAnwhj7jW5piY2uinUlYxHecKpY7KCfhWQudrGYk24CnYFCxj1kTRnjmIbMqJAiCxOo1MKkblmg+iyfI+UYzil7OcvdxpvZXeBm3/imklKh4xK7MO8QwNSsdNyCY+IojhcU1snKAxJCgmToVYowjefB8T0odjDD2z5qdeep/7miS3fETaIMFI6EBlzDbeMwjrppXHjR1S2LeCWC7GYC6eeunrsfhU11szTpkyqF9AsEknc/oKhxmM7qzb8LEOcsjUSdCfKCY91VeL3TbwoA2IgeQ0UqB6a1Vw9NCwuU0ivw3ixuXWNsxkIVJEqxIYywMSPDpB6GtLxh2ZLV9ABNpnefwLkcjlrBYDzeawvAVBVgykqGUnLvGpyz57f7q2nEcUqWltIHKqMoYhyGRmV7WV2/wBSbStMEkEa6nUqCVroHOuWdIyPG8auK4jZwYSFFxO9Y6m4Lam6E8kEtpzJnlRA49LxuYRCTeu3sSHKn/Rt98yM7Hkcg0HMsNpms/w9/wD85LGPE0eZOHIUeWhrWcIwiLevpZTLni47EyzFnO5PKToB50vZAjFyt9iyLaoMqABV0UDYAaAfCi+CtfZqQSDr9TQi4CCQeRO2x8xIGh399G+FsO6X1P1NQyDRZLZvGIuiOh5UJ4/wmZuWwTzZRrP8S+fUc/XcniL5JgICPMn6AGKdhVZRsQv4SZj0NaE5R1RXDmlinzRMSDSitTjeGgy6CfxLz9R5+X570P2YdK4OI8T4jBKnt0Z9Jg47HljaWoIKSINDbPCc19UnwnWefp/WtU1lQCToAJJOwFWOG8ORVN+4gmJhuQ+6I68z5mrcD4hl4qTTWi6nB4rkwyxq16un+SHGYq3YKWVUwomADvy/s0GbUknckk+pM1q+I4Ky9lbyIsnLLD7wOg8tyNaD/so6VLjvEMnD5ORdrN4U8ccbnrewLyUuSin7MOlJ+yg8q414zm2R6zzwBqWSzBQJJ0ArQ4DBLYALeK4emseQ/WnYOx3TEKJukb7hB+v1jyq9atKp1OZ+f98q9jFlyuH7x6nh8dx/m+iH8P1K+MJKySAdDBOUABlJE8uk+dM4SlzuyXCyXJ8MEEZVE6aEmDtUvFmZFzqAW1gESD4WMR5kCq/Z+73ywqLbLS3MDRQdtYkVueT9K2PNUVuE5p1g+Kou9EDzMD4E/QGkwhkA+vyNKhnsT4m/ALR7OsdYIP5fOhWFxai4xRCiPByBpCtrmZRHPSV0GlXeJyildCWWQeW4A+vyry7hnHeIPiFtW1tM0ztlUgGDJZtBy0POurGtGmc8900b7tPefwXLLINCGzzlgagkgiAPHM/kapOblvB3LlwEs9sMAoZWKgwvhMlWyZCQSSCauHCZ8pvWAzbsgcMBIUGNg2oiDGnSjPG1DrcUmPAYOm5YERO502qkbSBJpmb/AMK8V319XZSNyoaSVOW8CQSJ6ivWa8d4J2lt4a7Z7wfaic10DwXQS4CkiQnidhIG5HpWmxfa6V+xtBXgTPikaDXKJkQesU2LJzvl6ojKkzd1HiLmVS3QE1kE7XXgwZrPgI8UtkCKAZuEtEDSZiI2qx/64uJt94jo1tiEtkEgMxIXO2sgAmQntEAkwKs9NwJWXMbfJuIxBB0ganXMdYIB6SfIb7V5Pi+MYgMQTezCA3iVfEAM/hjTxTp9K9D4Zje9CvpIaIWNCDOpzNqDOkz6c/K+LjiAvOMmNJEAlTeILAAMQRoZYHUb1BvXQvGktQzhsD35XxEQNdAWPiiN45bk9KZatCzcNpszZTmgSD/qFh67jy0q3w4AK2oEQTBUfeJ5nT+oqLG4hTfzqQUKgddIg7jeKnFJJMa23Rfw6o/cq3PP56hjcE66CLcbbnzoX2qvThbUbHbzBBlh1B8PwFWuHscrKhiDmBHIGVcgHcwR8KDdobxyJag+EAA7loHiOu/in61aKtIbD/uot8LsZbYcA6El4/CAVX11KD31oEsr3JeQYFto0YqbjFYBUkQJGu05umgDAYwCyobSQDPKdWiekCaXhmKuOoQsyoJISNMtxh4mGU7SxAiQSx3AKy5km7BklzybXdmb7Xp3GNs4oA5WKMT/ABWioYfyhT/urd4K4VBaQYa4PdnZR8NPSRQftoLDYfI4YqzyGQDPbK2bjZgpgN7OUiRIJ1nWjGIwYysSCVDZeu7KzA9Nl+NCXQ0H6Wu9E2KADmNtPoKK8LxCi2Aep+prMriGa+UzIFW2rQZzsWZx4eUKE1/+1aXhag2xPU/Wo5Bo6li7ZR/ZaD5Gokv3bftDvF6j2vhzrnwynbQ+WlNC3F9khvI/rUhmi3bvLcGa2wkfH0IpneA7gBuY5nzB5+lVL1kNDMrW3H3k/puPWo7jFlytFzowhX+sH5UuXDDLFxktAKbi7RJ2jtqLAy6h7ltSR+AuO8/4yPfVo3LQtNLctqzfGrngKFmJ1I5NIEAsp9B4hoY1jeu4di1uW4GcmDtt6k6AfGqeGcN8NjcE71uyWebm02S9krzXLCWgvgV8sltYRjHhy+Q50dxtyxajOTqY0Vm16eEHWsLw7G4i2bllLSsc2YEtKjMfDOkmd/TXpSWuNYhbpF607XVBgQAqjqv3Y5T5VLjPDI8VlU5yaSVafn1KY87xxqJ6Das22UMNiAQYIkHy+GnnUFtZYi2ACNC/JeoHVvPlQPhGKDYS3cuErlMHLqSuoCjLO+g0o5bVrigMvd2/wcyP4o+gqGHwvFw+TnTb7X0KS4ic1TY2yviK2jI+85EyfI8zv8atpaC+/c1zXFSBtHIfoKiZ2Y6CB1P6V2MmR8WP2c9J/wDFoqr2RtZGQGfZ9Y8AEfEU7itj7JiWJMEfLpSdmGPf+IyfSI023NaKd380Naqv7jOI3yhsgGM19F6yGS5ofr6inJxAqXkjS5ZXbYXO4BHn7Zg+Y6UM7U4s22sax9ojbKdQYB1B2BO1DuJcVCnEgsIR8Ofu9Ujl/An5VWOJy197iOVaGt43r3cDTMn5zHvrC8GAXEg7akEx/F56n6VveLAQkaiVn1zNP1rE8DtA4sAiAS50EbKzDWTO1UhuxJbI1/Dt7h5DX5g+7amY68zWkZvaYLmjbUGfnTMG5BuCQACNT1zQB76pX7rPZZRl8KoRPoSZ3n4VSIjPL+OYMtxC8igwpYgbwAub3KXMTsJnrR/sveu3FS2+hdxlzD7jRInmNNvShT4i4y4hEQBswtPMLLm62cjTSZAI+lXOC2sTNg2DbLa5yzqq2nzkqSznwgKVAB0aSNSDDRSjKxGotnruJ4Ktm0zOqMGGXJmlcuukMPESSeo+Gons7wxslkBQqJ3eQchJkxzk6STqeZNZrH9usUzraU2bypLMLJNwKqRNwN3eqqASTm3I1OlaXh3GsQtm0CFVrnssiglgPZiSYGUSdRBnYbNLmY0Wkglwi0iWsq21VUaBD5w0aZ4EFT/CTpArz/F4XM5OaepLakjQzPOZrV4XiotOlmEzGXKkBzlYmCNIHiBAIPlyqS9icEGIZHJmSVc5dddIbzqTxyYynEw91VzqylTI1iORnl6mlAOTlz+jR/fkaAni5OUsIjSRsf61fTu7izAkn67UkZPG3puM0pU+wW4drdyd4EldyV6kMIbTaq3aC6t5gEKQoCjUENBkGeXz3NQcKthVceYNOe4DdXxRHtAdAMwnl10qiyOVj441JNdCPjd4W8NlNwGTocpJbeFHi56gmdB15l+GXEKG6hBL2xCxsqajnqCXYR/Afdmu1tr7JSIgXJ05Ahj9WHxot2buuLdpYhMqGfWJ+OaPdRyRSSrsc/mO22upZxQzqC0ETI8gyMnyDGffWhvYz7M2SP8A5CwPxEedD7uH8avoVhluKfvo65ZnqNPcSKbfv5TMEgnff0mudvsXSLGDtAu7m6BChO7AEs3tI07xq4jqRR/hP+kPU1msMxRbpUsNLpjlmKSOXnPv8q1HBf8AS95oZV6UaD1FZB5/l+frT7K+tTtXVzlbHVHcsK24B+vxpc2tKawpRxfDFuLlnToYYeutZ292fxNlWFi4GU6hWnQncr5+s1rUEaDQco2FPbanjNxFcUzznD3sRYIN2ywUGSw8ep3JO/vNE+JY61iLXIn7pG+sbeugj0rX93I1rIW+D2/2u7cGgtsIUaLmyyTHXX510wy82jJuBd7LWSti8oZXNp0jXTxZCQempYe6jtvOfaPuXT+tAV4Xdt5yEt3A7FvwtqfeDHLbar3CMXcMo6OuXYvBPpmHteu+29LkSkrTCtAqEjYU8Uk0oNc5QZihKkEZvLr0FQcPw7FgGQW5iCjSw0PPlGnzqa4x1nqI9NP61XtZ0kudiec6H6b1ktUw3pVGC/xEt3BiLDASrABPK4GGafUZI9DQvi/C7mbHDNBt3rIzfiVy6qDH4VZD/trV9ujlODmP/cL+VCO0AJPFf4WwrD3EE10Qei99QPc3PG7+VVjKJMT1IRonXfwgVkODuBjUOmrsNuqN005861nGsF36ZM5TUkMsEiQV5+RNYrDr/mNDoXYdNIZff9a2N6MWW6Ndgr0Pd1G8H0h6D3uNWktFdC7qBExplETBmNT570L4vxZg7C2QSxJY75TqMo6nU1V4ZwG/ctm5bw9x0XdlUkecQNfdXRjjepKTBuHwKi/dvEW27zMQpzlUZmVsynPmzabknc0ljgwBulUS67lSqtmIBVs0b+IGIM8qOcPuYYCLqOTOhUjb31ouGYnhdtkeMSWkDKckSSBMyNBM78vdVqS6CWeV4hGXEXBdw+ZkaGS0ALVt9iB3YYRIjTWQedHMFi7oCBsPdOYkRdW6topoV/zDOGEGSREco6R9tMdaW/etkW7xzk2zlAyIxuGC6MSz+JSDMeHXYLQLhtlu+cftDYUW9S1w3CywYCnu1ncxMDfbWp27DobbCcRwGAvtFy5iL7+0bZL21uSCtovc1vARGdROpjfS7fxd12LFb+pJ8EBR5ATpWCw9m0zILd/PcYnN4Gt6cjmYsPaA+794knQRvcNw7G3VDm9glLCcpxTyPL7EFP5TTxAzBXENJZuMhGpA58/hV3uaY9ud6EophWhf4HjwxKnQnkfft1ot3KkGQCevPaN+VY+9hyP1q3w3ib2tD4l6cx6GoPG1sVjMIYrhbtnQMSrawTpoRH0HwpP2y/ZhJzAAAeyPZggTlOlWMJxAOxI2PXzj86nxbCFPmPoai5u9R2k9SJe0z5ZZdNj4ZjrMEQdqtYXtGwA7yyuU85cGdY0ykSfWqNkqhE/fBlSOhJBjkdat3WDW9trhGuoOgFLKQEmTcD48gF3vjmNwuAdfCjEDLA12026661uez2IV7OZZgsYkETt15V5jg7Fs3fEozAxpt/f6V6dwnSxbA5LHwoZJ2gwiXmNIr9f76fKoy1dNTCPB1p81Dmpc9AJJmpGNRM9LnogHtcABJ2EmgvCr9tpc6PdukgGdgPBrsTCgxRctWb4thDZGZJKTOmvdmZzgDVgDrAq2Ll1TEkaeaTnVbDYgOisDMiZggHzE6wanmpPQYfmpJqIvSFq1GJbh0qv3ua2GIiQD13ikxRORsp1gx68t6h4c2a0s76jXnBifl861DRAfb/DNcGFA0nEKpPQFWM/BSfdScRwSl+ITqLqWdDEeEa/35UR7RiVtn8N0H4W7o+hNVOIN47w5lF98Zf1FUi9F76iy3C2MxOhPlP515oMTcYbFRmfnqwLkr6CPqaLcW40bgFtDAgZjzYxqPT60NSzVsON7sSchirAgCvSOzHbzD2MLas37yWmSQFAckiSQ0Kp1JJ+E15+LJor2bx62RbwrYbD3QAxF24mZxmOiCeUiBqImuiWxNFPH3u8u3LkAZ3ZoGwzMTp5a1EWA5bU/DIQizuAJ9edSqpJgCSdAOZJ2qqYjM/24wuq3V2AKtEacwfrRrG9mL+Ht27DGwiurOShPeloEpMSczstpRmyy40rf4bsA1+037SAsr4VGpzRoWJ0ABjTf0rHdreFvgsLFg3bqYpU7y4zEm06Z2WF1KBmdRvobfU1zZE3NU9Ovz9/mWxTcE/7UZjCtYW8xYBUtsDlJd2KqSHVpI56Sqn5aHsR2qtFiV/YwOQNh9ByGqEmBpJNAewXC8LiL3+cvd2n/AN8peQ0qIBbXTxbAAzvFWeN8G4ZYvvbXEhwpEMrPlMgHkjDSY3OoNPFyWzMpQqnG/wD37jBzPSokvoxIU6jfQ/nS8ZQC00iSfZ6zP5UI4NiFtOVbZ8sHoenzpiYagAEZZnrOnuFVL2G6CiOWdp+IAqu5jkPmablBZWsWspk9Y9POrtjG6ZTHr9Krlp/6qF7Y5/OkliT3Cp0HLxUwTyMg6kHTWD6GnK022jUb/UH6GgWHuMkQTA5cj10ozhMfbKsHhJKxr4dSZ+U/KueeFlFkGcJDM4YQQ28GQCPL0r0XgzfYJ7//ACNYXh9gW7hUERyjbaJ+lbLgl4Gwknmw/wCRqWXG4uh8c01YVJptQNeHXSu7zzqdBslNLmqBnp2atRiUNXFqhdtK5TWMSUpM1EXNIDWASLpoKcGqJjTs1YJWvZmbLsB9f0/SprDwg5muZRIPP9a6nsZy0oc76GaH8BxJu21JERmG87MRzq1efwkeVDcKwsW2LEAZmOnOWJAA6xApWBDe1dwrbUj8TecfY3oP0+IrN8V41mdmScrCOkiF+Xhnzn42+IY1r3taLyXmfX+4qg9sdDXRjx9yU5FSy4Y7Eeoq3bWkC1KorqRMktrQ7iuNaxdtuJIg5gu+UEEweXryopboZx3GvYa3ctxOW4hDLIKuoDAj0+laT0Mi5w66XtIx3Ik+sma0PYvAG7ilP3bfjPu9kfGD7qy3AG/y1v8A3D/m1b//AA3Piv8Aon1ai5ekFanoaYsQJnasVxPgD3O+Q27V6y1xnRC3ihouMpDwB9pnAgn21OmWtIzVGT51zWUowNrsr+ypmfA274WfFli8YbUMCO7edw+ZSQRInWvHON2imIuqyFDnY5SIygklRppsRtX1GjkbGnkzqYJ8wD9RWszR5H2j7Dvchi1y26kggqxWDuwbb3TzrM4rsabPjJ7xRuw5eo/P6V6rhe1WHx9pWvG4jAQ6rcAXNH3E1LA+e1B71wAmJg7TG3mKtF2TaoxzWAFBDqSeQmR66QPiar3F8qJcY4f3ZlB4W5DXL/T6VXuYMhQWOp5Ry6kjQelVUkLQNIpjjrRvCcFa4C6rcyDdspI9NBqfIVWNgISIggxtr86zkg0ygtotsDHypxwZMzGvvoq+FZSoO7bCQTr5cqJJ2YxBXNlExIWZf1yjYeZpHINAbBYMhgQx02HL/qjvDeOi1bKPauFgSRkGbQn3edCVco0RqvI9fSpRjSx8UQd4WpTgpDR0DKdprRYKbF8KRJJQQDGg0Yn+xTb3aOyYAS6D07t+XoIFU7bIsS8xMxr0iPnv5Vz4tdYE9JEeokb/AC2qfloo01uGm7RWQB7Z2mEfSfUU5O0FkndxJ5o4H00oE97KFIUEyu4YiCefiB8qW87H8Kz5MRvyzMY91J5aQFIPXeN2BEud49l4+MfOpDxix+8HwJ/Ks737jSEI81P/APVVnLE6wNOQjXz19aHlodtdDULx2x+M/wAj/pTrXFrRn7QD1kfUVl/FMgxHLerS3M05midoXQfCt5aFcuxobnE7QE94vxn6U7/1SzBPeLp7z7gNT7qy63DJAI2G4PpyMVESw2gD00+ZreWgczvY1P8A6xZPNv5H/SkHGLUff99tx9RWYDXI0j4H8jpVhcS2UeIkcweXWKdYkwOdBm/xNCshbh8hbaaAYvG5zmuqQF9lSD4eQJ03/sVLdxWu7Rz2B+tdcaRoW9c0H5U8cKTs3OwcxnVWkVwU9ae1ojnI8v8AupFFWoQjg1IimpAK4CiYdbFBu1o+zQ/xH5g/pR620UH7VLNkeTj6NWlsFDezh/y6+Rb/AMifzrd/4csBdur1QH4N/WsB2WM2T5Ofopra9g7uXFR+JGHv0P5UP+AOp6FcqImprlVyKgUGNcNd3p6V0D+9KTuqxjxTiuJXC40si5bbEMLckwpM5SREc16gQfOvVU4TZxmGt3sCqqG3zE5weasZMEf1FAsV2Qw917i3ZV5C3sjSUcz3V4DLGS4N5iD61Q7L465wnFvh7jM9okAnKVzLHhuKpJgjbcyInXZuagNWbPhfYnWcSysv4FnX1OlG8bw20iAC0htr90icvnr/AGKIh86qyMCpghhBkcoO2tSE0G7FWgPtOIECB5bVS4pwu1iFy3FEegmiFyyFPly6elQqfSlGKOD4JYskd2uXSNNCfMncn31cAtIuQ5VB5TE7b6yaezdDTVtga6k9ST9NqNhMv2owoxKqlu2p1MMAc8DchzCge87Vh+LcEu4aDcAyt7LAgg/mDXrbYJDGkBSSANtd5FOu4S24yvbRhEQQCI5UVKgNHiYPnUoPQ1t+Mdh8xZrBVOit7J8gdY99YvGYZ7DlLiFGHI8/MHnVE0xWh9y4PsxmBE67xop11HWNRHnUwvKCDm26H9Ko5xSu8CTsaDiLFUi7buprECdeY15nWomAzAyNP+jVRbgOlKXrcg1lwXV61yMgEAwPQj1qmXGm886UMDW5DWXGg+KdjHx/ufdUhKMIOvkRp9KqI2467/WnBq3IC2W0KAQOXID5aUlwgarudx/fMVWN2OdIl00eU25L3c0otCmC8aeMSBuoPx/KiYctoHrUn7H5/HSq7Yj3elN/afM01MJM2Hj7wNd3fn+YqAYjzprXvSiYuiz5j40K7SL9g22kfWPzqf8Aa5/p/Sq3GFJsP4TEDWDG4rPY2hQ7LP8AZuP4p+IH6VoODYo28TaedmAPodKz3YzD3Lnei2jORlJygmPa102rRDgeKkEWLnXVY+tCNcoHuetE1GxqthrxyLmBBgSDuDzpe8qBQlinAVGrVJH9zQMXcEg6Desd/iXbXuQ0DMLygGNQChkA8q6uqS3GCX+GLH9j3+8a1xrq6q9Cb3GNsfSh1uurqzChz0wmurqARimp7Jrq6sZjWNZ/tvYU4S4SqyNQYGh01HQ11dRW5jyMHanN+ddXVcmKfzqQUtdWMKOVOQUldWMPU7VOw8I9/wBa6uomIZ1qYbUldWMJNNNLXVjCUw711dTAC/B7CsPEqn1APOtbwvh9rwnurc6/cX9K6uqcxkWOJ2lS4CihT/CAOnSl7ameH4if3f5iurqkOjBf4JH7XE//AK7f/k1ep3DXV1ZgKjHWlXeurqwRXPhPoaltbCurqx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2" name="Picture 8" descr="21 œuvres d’art urbain qui rendent le monde beaucoup plus amus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12677" cy="520444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83968" y="5949280"/>
            <a:ext cx="4233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Adam Okuciejewski et Szymon Czarnowski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142</Words>
  <Application>Microsoft Office PowerPoint</Application>
  <PresentationFormat>Affichage à l'écran (4:3)</PresentationFormat>
  <Paragraphs>33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Street art : de l’art dans la ville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A vous de jouer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Décorer la ville</dc:title>
  <dc:creator>celine</dc:creator>
  <cp:lastModifiedBy>celine</cp:lastModifiedBy>
  <cp:revision>25</cp:revision>
  <dcterms:created xsi:type="dcterms:W3CDTF">2021-01-06T20:10:42Z</dcterms:created>
  <dcterms:modified xsi:type="dcterms:W3CDTF">2021-01-06T22:49:27Z</dcterms:modified>
</cp:coreProperties>
</file>